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1" r:id="rId4"/>
    <p:sldId id="258" r:id="rId5"/>
    <p:sldId id="272" r:id="rId6"/>
    <p:sldId id="260" r:id="rId7"/>
    <p:sldId id="266" r:id="rId8"/>
    <p:sldId id="265" r:id="rId9"/>
    <p:sldId id="273" r:id="rId10"/>
    <p:sldId id="267" r:id="rId11"/>
    <p:sldId id="268" r:id="rId12"/>
    <p:sldId id="269" r:id="rId13"/>
    <p:sldId id="275" r:id="rId14"/>
    <p:sldId id="276" r:id="rId15"/>
    <p:sldId id="277" r:id="rId16"/>
    <p:sldId id="270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8" r:id="rId26"/>
    <p:sldId id="287" r:id="rId27"/>
    <p:sldId id="288" r:id="rId28"/>
    <p:sldId id="289" r:id="rId29"/>
    <p:sldId id="290" r:id="rId30"/>
    <p:sldId id="291" r:id="rId31"/>
    <p:sldId id="292" r:id="rId32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68F"/>
    <a:srgbClr val="29EBAA"/>
    <a:srgbClr val="E0D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9600" autoAdjust="0"/>
  </p:normalViewPr>
  <p:slideViewPr>
    <p:cSldViewPr>
      <p:cViewPr>
        <p:scale>
          <a:sx n="125" d="100"/>
          <a:sy n="125" d="100"/>
        </p:scale>
        <p:origin x="-1224" y="-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4/26/2012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3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199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199" y="4551524"/>
            <a:ext cx="2057401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4/26/2012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1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0999" y="171450"/>
            <a:ext cx="838201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1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1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1200150"/>
            <a:ext cx="1295401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1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1" y="1314451"/>
            <a:ext cx="1295401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1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1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7" y="118110"/>
            <a:ext cx="8153401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1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599" y="1919818"/>
            <a:ext cx="3886201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1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599" y="1362287"/>
            <a:ext cx="3886201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1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1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8750"/>
            <a:ext cx="1600201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199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199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5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3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5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1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1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1" y="4686155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7" y="1352550"/>
            <a:ext cx="8153401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1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4/26/2012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2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1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49" y="1129460"/>
            <a:ext cx="8553451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1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1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981200" y="2724150"/>
            <a:ext cx="5486400" cy="1047750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extLst/>
          </a:lstStyle>
          <a:p>
            <a:pPr algn="ctr"/>
            <a:r>
              <a:rPr lang="en-US" sz="54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PROGRAMMING</a:t>
            </a:r>
            <a:endParaRPr lang="en-US" sz="54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>
            <a:extLst/>
          </a:lstStyle>
          <a:p>
            <a:r>
              <a:rPr lang="en-US" dirty="0" smtClean="0"/>
              <a:t>Programming </a:t>
            </a:r>
            <a:r>
              <a:rPr lang="en-US" dirty="0"/>
              <a:t>shape the way we think, or don't.</a:t>
            </a:r>
            <a:endParaRPr lang="en-US" dirty="0"/>
          </a:p>
        </p:txBody>
      </p:sp>
      <p:pic>
        <p:nvPicPr>
          <p:cNvPr id="1028" name="Picture 4" descr="http://www.featurepics.com/FI/Thumb300/20080525/Binary-Code-74491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352" y="4629150"/>
            <a:ext cx="18838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thlete" pitchFamily="2" charset="0"/>
                <a:cs typeface="Times New Roman" pitchFamily="18" charset="0"/>
              </a:rPr>
              <a:t>Anonymous</a:t>
            </a:r>
            <a:endParaRPr 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thlete" pitchFamily="2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8434" y="1491675"/>
            <a:ext cx="151894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artDeco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00" cmpd="sng">
                  <a:solidFill>
                    <a:srgbClr val="29EBAA">
                      <a:alpha val="55000"/>
                    </a:srgbClr>
                  </a:solidFill>
                  <a:prstDash val="solid"/>
                </a:ln>
                <a:solidFill>
                  <a:srgbClr val="29EBA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Screen’s</a:t>
            </a:r>
            <a:endParaRPr lang="en-US" sz="3200" b="1" dirty="0">
              <a:ln w="900" cmpd="sng">
                <a:solidFill>
                  <a:srgbClr val="29EBAA">
                    <a:alpha val="55000"/>
                  </a:srgbClr>
                </a:solidFill>
                <a:prstDash val="solid"/>
              </a:ln>
              <a:solidFill>
                <a:srgbClr val="29EBAA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0114" y="2406075"/>
            <a:ext cx="24050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Home Screen</a:t>
            </a:r>
            <a:endParaRPr lang="en-US" sz="3200" b="1" dirty="0">
              <a:ln w="11430">
                <a:solidFill>
                  <a:schemeClr val="accent2">
                    <a:lumMod val="75000"/>
                  </a:schemeClr>
                </a:solidFill>
              </a:ln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549" y="2406075"/>
            <a:ext cx="21629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rgbClr val="E8468F"/>
                  </a:solidFill>
                </a:ln>
                <a:solidFill>
                  <a:srgbClr val="E8468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Play Screen</a:t>
            </a:r>
            <a:endParaRPr lang="en-US" sz="3200" b="1" dirty="0">
              <a:ln w="11430">
                <a:solidFill>
                  <a:srgbClr val="E8468F"/>
                </a:solidFill>
              </a:ln>
              <a:solidFill>
                <a:srgbClr val="E8468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68627" y="2025075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47904" y="2025075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bg1"/>
                </a:solidFill>
              </a:rPr>
              <a:t>Home &amp; Play Screen’s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07336" y="3409950"/>
            <a:ext cx="20455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New game</a:t>
            </a:r>
            <a:endParaRPr lang="en-US" sz="3200" b="1" dirty="0">
              <a:ln w="11430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84419" y="3409950"/>
            <a:ext cx="2076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Load game</a:t>
            </a:r>
            <a:endParaRPr lang="en-US" sz="3200" b="1" dirty="0">
              <a:ln w="1143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266118" y="3028950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45395" y="3028950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8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altLang="x-none" dirty="0">
                <a:solidFill>
                  <a:schemeClr val="bg1"/>
                </a:solidFill>
              </a:rPr>
              <a:t>Home &amp; Play Screen’s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529122" y="2707459"/>
            <a:ext cx="24050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Home Screen</a:t>
            </a:r>
            <a:endParaRPr lang="en-US" sz="3200" b="1" dirty="0">
              <a:ln w="11430">
                <a:solidFill>
                  <a:schemeClr val="accent2">
                    <a:lumMod val="75000"/>
                  </a:schemeClr>
                </a:solidFill>
              </a:ln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84312"/>
            <a:ext cx="7467600" cy="352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8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altLang="x-none" dirty="0">
                <a:solidFill>
                  <a:schemeClr val="bg1"/>
                </a:solidFill>
              </a:rPr>
              <a:t>Home &amp; Play Screen’s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299413" y="2987817"/>
            <a:ext cx="21112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New Game</a:t>
            </a:r>
            <a:endParaRPr lang="en-US" sz="3200" b="1" dirty="0">
              <a:ln w="11430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00591"/>
            <a:ext cx="5881688" cy="317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altLang="x-none" dirty="0">
                <a:solidFill>
                  <a:schemeClr val="bg1"/>
                </a:solidFill>
              </a:rPr>
              <a:t>Home &amp; Play Screen’s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299413" y="2987817"/>
            <a:ext cx="21112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Load game</a:t>
            </a:r>
            <a:endParaRPr lang="en-US" sz="3200" b="1" dirty="0">
              <a:ln w="1143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19641"/>
            <a:ext cx="5881688" cy="315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5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altLang="x-none" dirty="0">
                <a:solidFill>
                  <a:schemeClr val="bg1"/>
                </a:solidFill>
              </a:rPr>
              <a:t>Home &amp; Play Screen’s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25253" y="2987817"/>
            <a:ext cx="21629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>
                  <a:solidFill>
                    <a:srgbClr val="E8468F"/>
                  </a:solidFill>
                </a:ln>
                <a:solidFill>
                  <a:srgbClr val="E8468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Play Screen</a:t>
            </a:r>
            <a:endParaRPr lang="en-US" sz="3200" b="1" dirty="0">
              <a:ln w="11430">
                <a:solidFill>
                  <a:srgbClr val="E8468F"/>
                </a:solidFill>
              </a:ln>
              <a:solidFill>
                <a:srgbClr val="E8468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5990"/>
            <a:ext cx="5881688" cy="314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5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How “Snake &amp; Food” Programmed </a:t>
            </a:r>
            <a:r>
              <a:rPr lang="en-US" dirty="0" smtClean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  <a:latin typeface="Alask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5791" y="1657350"/>
            <a:ext cx="4938724" cy="461665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Keys Responsible for handling Snake</a:t>
            </a:r>
            <a:endParaRPr lang="en-US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95550"/>
            <a:ext cx="1546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http://2.bp.blogspot.com/_fb6L5ls4vXo/TUI0pZ-n0RI/AAAAAAAAACU/E_m9rcjU6H0/s1600/600px-MO-supp-Z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60"/>
            <a:ext cx="53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274470" y="3133695"/>
            <a:ext cx="52610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78</a:t>
            </a:r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</a:t>
            </a:r>
            <a:endParaRPr 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550" y="2295495"/>
            <a:ext cx="1962397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Z = 90 , z = 122</a:t>
            </a:r>
            <a:endParaRPr lang="en-US" sz="2000" b="1" dirty="0">
              <a:ln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935" y="245739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72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1400" y="293364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75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24" y="295275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77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00597" y="4095750"/>
            <a:ext cx="3878433" cy="707886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ASCII (American Standard</a:t>
            </a:r>
          </a:p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Code for Information Interchange)</a:t>
            </a:r>
            <a:endParaRPr lang="en-US" sz="2000" b="1" dirty="0">
              <a:ln>
                <a:prstDash val="solid"/>
              </a:ln>
              <a:solidFill>
                <a:srgbClr val="E8468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 </a:t>
            </a:r>
            <a:r>
              <a:rPr lang="en-US" dirty="0">
                <a:solidFill>
                  <a:schemeClr val="bg1"/>
                </a:solidFill>
              </a:rPr>
              <a:t>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2952750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2133600" y="1762125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1526351" y="2317190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1397000" y="2443506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89751" y="3072140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81400" y="2752695"/>
            <a:ext cx="18288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X = x + 30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64351" y="3097403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( x , y )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7" grpId="0"/>
      <p:bldP spid="24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05125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3151187" y="1714500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43938" y="2269565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88" y="3076919"/>
            <a:ext cx="2284412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371600" y="3076919"/>
            <a:ext cx="12954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=  x+30 =  80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400" y="2752695"/>
            <a:ext cx="18288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X = x + 30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8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51" y="2890766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4423538" y="1700141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3816289" y="2255206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88" y="3076919"/>
            <a:ext cx="3556763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18069" y="3083092"/>
            <a:ext cx="14478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= x +30 = 110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00" y="2793205"/>
            <a:ext cx="7659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 . .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51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  <p:bldP spid="26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58" y="2890766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991445" y="1700141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7384196" y="2255206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91" y="3076920"/>
            <a:ext cx="7124667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560928" y="3083092"/>
            <a:ext cx="14478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&gt;= 1366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09294" y="3333750"/>
            <a:ext cx="969818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X- =30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7" grpId="0"/>
      <p:bldP spid="24" grpId="0"/>
      <p:bldP spid="26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Requirements to fulfill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81151"/>
            <a:ext cx="3886201" cy="2666999"/>
          </a:xfrm>
        </p:spPr>
        <p:txBody>
          <a:bodyPr>
            <a:normAutofit/>
          </a:bodyPr>
          <a:lstStyle>
            <a:extLst/>
          </a:lstStyle>
          <a:p>
            <a:pPr marL="274320" lvl="1"/>
            <a:r>
              <a:rPr lang="en-US" altLang="x-none" dirty="0" smtClean="0">
                <a:solidFill>
                  <a:schemeClr val="bg1"/>
                </a:solidFill>
              </a:rPr>
              <a:t>  Snake</a:t>
            </a:r>
            <a:endParaRPr lang="en-US" altLang="x-none" dirty="0">
              <a:solidFill>
                <a:schemeClr val="bg1"/>
              </a:solidFill>
            </a:endParaRPr>
          </a:p>
          <a:p>
            <a:pPr marL="274320" lvl="1"/>
            <a:r>
              <a:rPr lang="en-US" altLang="x-none" dirty="0" smtClean="0">
                <a:solidFill>
                  <a:schemeClr val="bg1"/>
                </a:solidFill>
              </a:rPr>
              <a:t>  Food’s</a:t>
            </a:r>
            <a:endParaRPr lang="en-US" altLang="x-none" dirty="0">
              <a:solidFill>
                <a:schemeClr val="bg1"/>
              </a:solidFill>
            </a:endParaRPr>
          </a:p>
          <a:p>
            <a:pPr marL="274320" lvl="1"/>
            <a:r>
              <a:rPr lang="en-US" altLang="x-none" dirty="0" smtClean="0">
                <a:solidFill>
                  <a:schemeClr val="bg1"/>
                </a:solidFill>
              </a:rPr>
              <a:t>  Home </a:t>
            </a:r>
            <a:r>
              <a:rPr lang="en-US" altLang="x-none" dirty="0">
                <a:solidFill>
                  <a:schemeClr val="bg1"/>
                </a:solidFill>
              </a:rPr>
              <a:t>&amp; Play Screen’s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90766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037387" y="1700141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6430138" y="2255206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92" y="3076920"/>
            <a:ext cx="6170608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560928" y="3083092"/>
            <a:ext cx="14478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- = 30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73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55915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5894387" y="1665290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5287138" y="2220355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92" y="3076920"/>
            <a:ext cx="5027608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37028" y="3072140"/>
            <a:ext cx="14478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- = 30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462285"/>
            <a:ext cx="768350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7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445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1733550"/>
            <a:ext cx="73914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1809750"/>
            <a:ext cx="0" cy="304800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1352550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1366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161955" y="3247995"/>
            <a:ext cx="1295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760</a:t>
            </a:r>
            <a:r>
              <a:rPr lang="en-US" sz="2000" b="0" cap="none" spc="0" dirty="0" smtClean="0">
                <a:ln w="18415" cmpd="sng">
                  <a:solidFill>
                    <a:srgbClr val="E8468F"/>
                  </a:solidFill>
                  <a:prstDash val="solid"/>
                </a:ln>
                <a:solidFill>
                  <a:srgbClr val="E8468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px</a:t>
            </a:r>
            <a:endParaRPr lang="en-US" sz="2000" b="0" cap="none" spc="0" dirty="0">
              <a:ln w="18415" cmpd="sng">
                <a:solidFill>
                  <a:srgbClr val="E8468F"/>
                </a:solidFill>
                <a:prstDash val="solid"/>
              </a:ln>
              <a:solidFill>
                <a:srgbClr val="E8468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92" y="2855915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866779" y="1665290"/>
            <a:ext cx="0" cy="1266825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661978" y="2220355"/>
            <a:ext cx="81438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y = 50</a:t>
            </a:r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63592" y="3181350"/>
            <a:ext cx="455608" cy="0"/>
          </a:xfrm>
          <a:prstGeom prst="straightConnector1">
            <a:avLst/>
          </a:prstGeom>
          <a:ln w="285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97529" y="3185790"/>
            <a:ext cx="1447800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x    &lt; = 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1429" y="1912940"/>
            <a:ext cx="969818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X+ =30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1809750"/>
            <a:ext cx="73914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09900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13" y="2987675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97400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93" y="1809750"/>
            <a:ext cx="255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9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743E-6 L 0.78611 -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0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0.78889 0.0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4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23457E-6 L 0.00277 -0.5660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2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0.5629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How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smtClean="0">
                <a:solidFill>
                  <a:schemeClr val="bg1"/>
                </a:solidFill>
              </a:rPr>
              <a:t>Snake” </a:t>
            </a:r>
            <a:r>
              <a:rPr lang="en-US" dirty="0" smtClean="0">
                <a:solidFill>
                  <a:schemeClr val="bg1"/>
                </a:solidFill>
              </a:rPr>
              <a:t>Programmed </a:t>
            </a:r>
            <a:r>
              <a:rPr lang="en-US" dirty="0" smtClean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  <a:latin typeface="Alask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5329" y="1657350"/>
            <a:ext cx="4639668" cy="461665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 these keys to handle the circle</a:t>
            </a:r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.</a:t>
            </a:r>
            <a:endParaRPr 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95550"/>
            <a:ext cx="1546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http://2.bp.blogspot.com/_fb6L5ls4vXo/TUI0pZ-n0RI/AAAAAAAAACU/E_m9rcjU6H0/s1600/600px-MO-supp-Z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60"/>
            <a:ext cx="53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274470" y="3133695"/>
            <a:ext cx="52610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78</a:t>
            </a:r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</a:t>
            </a:r>
            <a:endParaRPr 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550" y="2295495"/>
            <a:ext cx="1962397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Z = 90 , z = 122</a:t>
            </a:r>
            <a:endParaRPr lang="en-US" sz="2000" b="1" dirty="0">
              <a:ln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935" y="245739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72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1400" y="293364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75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24" y="2952750"/>
            <a:ext cx="45717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77</a:t>
            </a:r>
            <a:endParaRPr lang="en-US" sz="2000" b="1" dirty="0">
              <a:ln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99719" y="3486090"/>
            <a:ext cx="1452065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(For Poison)</a:t>
            </a:r>
            <a:endParaRPr lang="en-US" sz="2000" b="1" dirty="0">
              <a:ln>
                <a:prstDash val="solid"/>
              </a:ln>
              <a:solidFill>
                <a:srgbClr val="E8468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24118" y="2657445"/>
            <a:ext cx="2574616" cy="400110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(For Snake Movement)</a:t>
            </a:r>
            <a:endParaRPr lang="en-US" sz="2000" b="1" dirty="0">
              <a:ln>
                <a:prstDash val="solid"/>
              </a:ln>
              <a:solidFill>
                <a:srgbClr val="E8468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30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6598" y="1693922"/>
            <a:ext cx="5297156" cy="2246769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sz="28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endParaRPr lang="en-US" sz="28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SO , HERE IS THE RESULT OF THIS 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LOGIC 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With some Enhancements.</a:t>
            </a:r>
            <a:endParaRPr lang="en-US" sz="28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848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</a:t>
            </a:r>
            <a:r>
              <a:rPr lang="en-US" dirty="0">
                <a:solidFill>
                  <a:schemeClr val="bg1"/>
                </a:solidFill>
              </a:rPr>
              <a:t> &amp; Food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snake bo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1596910"/>
            <a:ext cx="8458200" cy="31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</a:t>
            </a:r>
            <a:r>
              <a:rPr lang="en-US" dirty="0" smtClean="0">
                <a:solidFill>
                  <a:schemeClr val="bg1"/>
                </a:solidFill>
              </a:rPr>
              <a:t>Snake” </a:t>
            </a:r>
            <a:r>
              <a:rPr lang="en-US" dirty="0">
                <a:solidFill>
                  <a:schemeClr val="bg1"/>
                </a:solidFill>
              </a:rPr>
              <a:t>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2643" y="2227243"/>
            <a:ext cx="6385081" cy="1815882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Combining the Single </a:t>
            </a:r>
            <a:r>
              <a:rPr lang="en-US" sz="28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“Circle”</a:t>
            </a:r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with some 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“Other circles”</a:t>
            </a:r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to make </a:t>
            </a:r>
            <a:r>
              <a:rPr lang="en-US" sz="2800" b="1" dirty="0" smtClean="0">
                <a:ln>
                  <a:prstDash val="solid"/>
                </a:ln>
                <a:solidFill>
                  <a:srgbClr val="E8468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“Snake Body”</a:t>
            </a:r>
          </a:p>
          <a:p>
            <a:pPr algn="ctr"/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</a:t>
            </a:r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 well as including head and tails to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Make complete snake.</a:t>
            </a:r>
          </a:p>
        </p:txBody>
      </p:sp>
    </p:spTree>
    <p:extLst>
      <p:ext uri="{BB962C8B-B14F-4D97-AF65-F5344CB8AC3E}">
        <p14:creationId xmlns:p14="http://schemas.microsoft.com/office/powerpoint/2010/main" val="6401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“Snake” 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snake with head and bo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338" y="1504950"/>
            <a:ext cx="8599061" cy="33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“Snake” 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8667" y="2227243"/>
            <a:ext cx="7393050" cy="954107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 Advanced Graphics Concepts to give snake 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-&gt;  Realisticism</a:t>
            </a:r>
          </a:p>
        </p:txBody>
      </p:sp>
    </p:spTree>
    <p:extLst>
      <p:ext uri="{BB962C8B-B14F-4D97-AF65-F5344CB8AC3E}">
        <p14:creationId xmlns:p14="http://schemas.microsoft.com/office/powerpoint/2010/main" val="769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Requirements to fulfill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2038350"/>
            <a:ext cx="5943600" cy="18288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11500" dirty="0" smtClean="0">
                <a:ln>
                  <a:solidFill>
                    <a:srgbClr val="7030A0"/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Snake</a:t>
            </a:r>
            <a:endParaRPr lang="en-US" sz="11500" dirty="0">
              <a:ln>
                <a:solidFill>
                  <a:srgbClr val="7030A0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How “Snake” Programmed </a:t>
            </a:r>
            <a:r>
              <a:rPr lang="en-US" dirty="0">
                <a:solidFill>
                  <a:schemeClr val="bg1"/>
                </a:solidFill>
                <a:latin typeface="Alaska" pitchFamily="34" charset="0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5723" y="2227243"/>
            <a:ext cx="5758949" cy="954107"/>
          </a:xfrm>
          <a:prstGeom prst="rect">
            <a:avLst/>
          </a:prstGeom>
          <a:noFill/>
          <a:scene3d>
            <a:camera prst="orthographicFront"/>
            <a:lightRig rig="glow" dir="tl">
              <a:rot lat="0" lon="0" rev="5400000"/>
            </a:lightRig>
          </a:scene3d>
          <a:sp3d>
            <a:bevelT w="114300" prst="artDeco"/>
          </a:sp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Most Upgraded Version of this game </a:t>
            </a:r>
          </a:p>
          <a:p>
            <a:pPr algn="ctr"/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-&gt; </a:t>
            </a:r>
            <a:r>
              <a:rPr lang="en-US" sz="2800" b="1" dirty="0" smtClean="0">
                <a:ln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Beyond My limits.</a:t>
            </a:r>
          </a:p>
        </p:txBody>
      </p:sp>
    </p:spTree>
    <p:extLst>
      <p:ext uri="{BB962C8B-B14F-4D97-AF65-F5344CB8AC3E}">
        <p14:creationId xmlns:p14="http://schemas.microsoft.com/office/powerpoint/2010/main" val="26147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Complete Game . .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395410"/>
            <a:ext cx="6553200" cy="36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SNAKE (Behind Logic)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4563592"/>
            <a:ext cx="352425" cy="48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652405"/>
            <a:ext cx="1828800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2" y="2647951"/>
            <a:ext cx="366422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2" y="1537335"/>
            <a:ext cx="59531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Requirements to fulfill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2038350"/>
            <a:ext cx="5943600" cy="18288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11500" dirty="0" smtClean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Food</a:t>
            </a:r>
            <a:endParaRPr lang="en-US" sz="11500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 smtClean="0">
                <a:solidFill>
                  <a:schemeClr val="bg1"/>
                </a:solidFill>
              </a:rPr>
              <a:t>Food’s (Classification)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62400" y="2266950"/>
            <a:ext cx="996555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artDeco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Food</a:t>
            </a:r>
            <a:endParaRPr lang="en-US" sz="3200" b="0" cap="none" spc="0" dirty="0">
              <a:ln w="18415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37321" y="3181350"/>
            <a:ext cx="16161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Animals</a:t>
            </a:r>
            <a:endParaRPr lang="en-US" sz="3200" b="1" dirty="0">
              <a:ln w="11430"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8995" y="3181350"/>
            <a:ext cx="11176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Fruits</a:t>
            </a:r>
            <a:endParaRPr lang="en-US" sz="3200" b="1" dirty="0">
              <a:ln w="11430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81400" y="2800350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0677" y="2800350"/>
            <a:ext cx="879277" cy="38100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Food’s (Classification)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6600" y="3409950"/>
            <a:ext cx="2209800" cy="70788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Dot"/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Animal’s</a:t>
            </a:r>
            <a:endParaRPr lang="en-US" sz="4000" b="1" dirty="0">
              <a:ln w="11430"/>
              <a:solidFill>
                <a:schemeClr val="accent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2" descr="C:\Users\Abhishek Kumar\Desktop\Folders\Food\archibald-thorburn-squirrels-in-a-t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33550"/>
            <a:ext cx="1506876" cy="10827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bhishek Kumar\Desktop\Folders\Food\duck-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01" y="3842326"/>
            <a:ext cx="1494999" cy="10735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bhishek Kumar\Desktop\Folders\Food\Martin-the-Warrio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2325"/>
            <a:ext cx="1542960" cy="1073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bhishek Kumar\Desktop\rooster_horns_c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01" y="1733550"/>
            <a:ext cx="1494999" cy="10827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i00.i.aliimg.com/photo/v0/235023966/rabbit_paint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3550"/>
            <a:ext cx="1542960" cy="10827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6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1" y="76201"/>
            <a:ext cx="8077200" cy="1047750"/>
          </a:xfrm>
        </p:spPr>
        <p:txBody>
          <a:bodyPr anchor="b">
            <a:normAutofit/>
          </a:bodyPr>
          <a:lstStyle>
            <a:extLst/>
          </a:lstStyle>
          <a:p>
            <a:r>
              <a:rPr lang="en-US" dirty="0">
                <a:solidFill>
                  <a:schemeClr val="bg1"/>
                </a:solidFill>
              </a:rPr>
              <a:t>Food’s (Classification)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44287" y="3028950"/>
            <a:ext cx="1470274" cy="7078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Fruit’s</a:t>
            </a:r>
            <a:endParaRPr lang="en-US" sz="4000" b="1" dirty="0">
              <a:ln w="11430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6" name="Picture 6" descr="C:\Users\Abhishek Kumar\Desktop\Still-Life-Oil-Paintings-Cheap-Fruits-Paintings-For-Sale-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32864"/>
            <a:ext cx="3505200" cy="2414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www.artoflegendindia.com/images/images_big/pcj017_indian_frui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73028"/>
            <a:ext cx="2265363" cy="29118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Requirements to fulfill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2038350"/>
            <a:ext cx="5943600" cy="18288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11500" dirty="0" smtClean="0">
                <a:ln>
                  <a:solidFill>
                    <a:srgbClr val="7030A0"/>
                  </a:solidFill>
                </a:ln>
                <a:solidFill>
                  <a:srgbClr val="E0D10C"/>
                </a:solidFill>
              </a:rPr>
              <a:t>Screen’s</a:t>
            </a:r>
            <a:endParaRPr lang="en-US" sz="11500" dirty="0">
              <a:ln>
                <a:solidFill>
                  <a:srgbClr val="7030A0"/>
                </a:solidFill>
              </a:ln>
              <a:solidFill>
                <a:srgbClr val="E0D1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465</Words>
  <Application>Microsoft Office PowerPoint</Application>
  <PresentationFormat>On-screen Show (16:9)</PresentationFormat>
  <Paragraphs>144</Paragraphs>
  <Slides>31</Slides>
  <Notes>28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Widescreen Presentation</vt:lpstr>
      <vt:lpstr>PROGRAMMING</vt:lpstr>
      <vt:lpstr>Requirements to fulfill</vt:lpstr>
      <vt:lpstr>Requirements to fulfill</vt:lpstr>
      <vt:lpstr>SNAKE (Behind Logic)</vt:lpstr>
      <vt:lpstr>Requirements to fulfill</vt:lpstr>
      <vt:lpstr>Food’s (Classification)</vt:lpstr>
      <vt:lpstr>Food’s (Classification)</vt:lpstr>
      <vt:lpstr>Food’s (Classification)</vt:lpstr>
      <vt:lpstr>Requirements to fulfill</vt:lpstr>
      <vt:lpstr>Home &amp; Play Screen’s</vt:lpstr>
      <vt:lpstr>Home &amp; Play Screen’s</vt:lpstr>
      <vt:lpstr>Home &amp; Play Screen’s</vt:lpstr>
      <vt:lpstr>Home &amp; Play Screen’s</vt:lpstr>
      <vt:lpstr>Home &amp; Play Screen’s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 &amp; Food” Programmed ?</vt:lpstr>
      <vt:lpstr>How “Snake” Programmed ?</vt:lpstr>
      <vt:lpstr>How “Snake” Programmed ?</vt:lpstr>
      <vt:lpstr>How “Snake &amp; Food” Programmed ?</vt:lpstr>
      <vt:lpstr>How “Snake” Programmed ?</vt:lpstr>
      <vt:lpstr>How “Snake” Programmed ?</vt:lpstr>
      <vt:lpstr>How “Snake” Programmed ?</vt:lpstr>
      <vt:lpstr>How “Snake” Programmed ?</vt:lpstr>
      <vt:lpstr>Complete Game . . .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2012-04-26T15:46:17Z</dcterms:created>
  <dcterms:modified xsi:type="dcterms:W3CDTF">2012-04-26T21:14:05Z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